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6" r:id="rId26"/>
    <p:sldId id="256" r:id="rId27"/>
    <p:sldId id="297" r:id="rId28"/>
    <p:sldId id="298" r:id="rId29"/>
    <p:sldId id="299" r:id="rId30"/>
    <p:sldId id="270" r:id="rId31"/>
    <p:sldId id="265" r:id="rId32"/>
    <p:sldId id="300" r:id="rId33"/>
    <p:sldId id="301" r:id="rId34"/>
    <p:sldId id="264" r:id="rId35"/>
    <p:sldId id="260" r:id="rId36"/>
    <p:sldId id="267" r:id="rId37"/>
    <p:sldId id="261" r:id="rId38"/>
    <p:sldId id="259" r:id="rId39"/>
    <p:sldId id="257" r:id="rId40"/>
    <p:sldId id="302" r:id="rId41"/>
    <p:sldId id="303" r:id="rId42"/>
    <p:sldId id="304" r:id="rId43"/>
    <p:sldId id="30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3B1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0A683-AFCF-4C22-B1C0-202F7EED7EC0}" type="datetimeFigureOut">
              <a:rPr lang="ru-RU" smtClean="0"/>
              <a:pPr/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35F86-0BA4-4D55-ACBE-534570372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20" y="1071546"/>
            <a:ext cx="721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</a:rPr>
              <a:t>Подведение итогов Областного конкурса детского рисунка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</a:rPr>
              <a:t>«День конкуренции в России»</a:t>
            </a:r>
            <a:endParaRPr lang="ru-RU" sz="2800" b="1" dirty="0">
              <a:solidFill>
                <a:srgbClr val="7030A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itchFamily="18" charset="0"/>
              </a:rPr>
              <a:t>УФАС России по  Вологодской области</a:t>
            </a:r>
          </a:p>
          <a:p>
            <a:r>
              <a:rPr lang="ru-RU" sz="1400" dirty="0" smtClean="0">
                <a:latin typeface="Cambria" pitchFamily="18" charset="0"/>
              </a:rPr>
              <a:t>БУК ВО  «Вологодская областная юношеская библиотека имени В.Ф. Тендрякова»</a:t>
            </a:r>
          </a:p>
          <a:p>
            <a:r>
              <a:rPr lang="ru-RU" sz="1400" dirty="0" smtClean="0">
                <a:latin typeface="Cambria" pitchFamily="18" charset="0"/>
              </a:rPr>
              <a:t>БУК ВО «Областной научно-методический центр культуры»</a:t>
            </a:r>
            <a:endParaRPr lang="ru-RU" sz="1400" dirty="0">
              <a:latin typeface="Cambria" pitchFamily="18" charset="0"/>
            </a:endParaRPr>
          </a:p>
        </p:txBody>
      </p:sp>
      <p:pic>
        <p:nvPicPr>
          <p:cNvPr id="1028" name="Picture 4" descr="2nd Lamecraft/Multicraft User Contest news - Indie 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571745"/>
            <a:ext cx="4929221" cy="3696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ФАС конкурс\Конкурс рисунков Конкуренция\7-10\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71966" cy="2857520"/>
          </a:xfrm>
          <a:prstGeom prst="rect">
            <a:avLst/>
          </a:prstGeom>
          <a:noFill/>
        </p:spPr>
      </p:pic>
      <p:pic>
        <p:nvPicPr>
          <p:cNvPr id="37891" name="Picture 3" descr="F:\ФАС конкурс\Конкурс рисунков Конкуренция\7-10\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52"/>
            <a:ext cx="4357718" cy="29177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4876" y="3143248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Федорова Анна, 7 лет,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«Место под солнцем», гуашь, Череповецкий 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3143248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Калякин Илья, 9 лет  «Соперничество», графика,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7892" name="Picture 4" descr="F:\ФАС конкурс\Конкурс рисунков Конкуренция\11-13 лет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071942"/>
            <a:ext cx="3714776" cy="25726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857752" y="5072074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Еремеева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Анастасия, 11 лет, «Битва котов», гуашь, Вологодский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ФАС конкурс\Конкурс рисунков Конкуренция\11-13 лет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14744" cy="2407563"/>
          </a:xfrm>
          <a:prstGeom prst="rect">
            <a:avLst/>
          </a:prstGeom>
          <a:noFill/>
        </p:spPr>
      </p:pic>
      <p:pic>
        <p:nvPicPr>
          <p:cNvPr id="38915" name="Picture 3" descr="F:\ФАС конкурс\Конкурс рисунков Конкуренция\11-13 лет\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428868"/>
            <a:ext cx="3286148" cy="2123073"/>
          </a:xfrm>
          <a:prstGeom prst="rect">
            <a:avLst/>
          </a:prstGeom>
          <a:noFill/>
        </p:spPr>
      </p:pic>
      <p:pic>
        <p:nvPicPr>
          <p:cNvPr id="38916" name="Picture 4" descr="F:\ФАС конкурс\Конкурс рисунков Конкуренция\11-13 лет\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500570"/>
            <a:ext cx="3108325" cy="21526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29058" y="571480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Хохлова Ксения, 13 лет, «И в жизни котят бывают спорные моменты. У миски с молоком они конкуренты», графика,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76" y="2643182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Романовская Анастасия, 13 лет, «Петухи распетушились …», акварель,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3636" y="4929198"/>
            <a:ext cx="3000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Смирнова Анна,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11 лет, «Кто сильнее, тот и съест», гуашь, Шексна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ФАС конкурс\Конкурс рисунков Конкуренция\11-13 лет\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113988" cy="29289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3286124"/>
            <a:ext cx="41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Кубенская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Мария, 13 лет, «Могучая сила солнца», акварель,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Харовск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9939" name="Picture 3" descr="F:\ФАС конкурс\Конкурс рисунков Конкуренция\14-18 лет\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214554"/>
            <a:ext cx="4572032" cy="31032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3438" y="5500702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Мурина Анна, 14 лет, акварель, Вожега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F:\ФАС конкурс\Конкурс рисунков Конкуренция\11-13 лет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3241675" cy="4572000"/>
          </a:xfrm>
          <a:prstGeom prst="rect">
            <a:avLst/>
          </a:prstGeom>
          <a:noFill/>
        </p:spPr>
      </p:pic>
      <p:pic>
        <p:nvPicPr>
          <p:cNvPr id="40963" name="Picture 3" descr="F:\ФАС конкурс\Конкурс рисунков Конкуренция\11-13 лет\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85728"/>
            <a:ext cx="4774745" cy="32861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4929198"/>
            <a:ext cx="41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Новикова Екатерина, 13 лет, «Люди идут по свету», графика, Тотьма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4876" y="3857628"/>
            <a:ext cx="3643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Зайцева Анастасия, 11 лет, «Дед Мороз и Санта Клаус, «Белка Тур» и «Пилигрим» - соперники и друзья», гуашь,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ФАС конкурс\Конкурс рисунков Конкуренция\14-18 лет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85728"/>
            <a:ext cx="7286676" cy="52926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2976" y="5643578"/>
            <a:ext cx="71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Доброданова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Дарья, 15 лет,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«Отдых начинается с выбора вида транспорта», графика,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ФАС конкурс\Конкурс рисунков Конкуренция\7-10\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357165"/>
            <a:ext cx="4214843" cy="59801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0694" y="5143512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Лисицына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Ульяна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, 10 лет, акварель, Вожега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ФАС конкурс\Конкурс рисунков Конкуренция\14-18 лет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774259" cy="33575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4000504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Пирогова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Аделина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, 14 лет, «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BATL pop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  <a:latin typeface="Georgia" pitchFamily="18" charset="0"/>
              </a:rPr>
              <a:t>rok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», карандаш,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Сокольский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район</a:t>
            </a:r>
          </a:p>
        </p:txBody>
      </p:sp>
      <p:pic>
        <p:nvPicPr>
          <p:cNvPr id="44035" name="Picture 3" descr="F:\ФАС конкурс\Конкурс рисунков Конкуренция\14-18 лет\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14290"/>
            <a:ext cx="3635239" cy="54292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71802" y="5857892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Гурьянова Мария, 15 лет, «Победа –лучшим!», гуашь, Междуреченский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ФАС конкурс\Конкурс рисунков Конкуренция\7-10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7786742" cy="53817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5929330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Василенко Виктория, 10 лет, «Школам нужны молодые специалисты», гуашь,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Грязовецкий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ФАС конкурс\Конкурс рисунков Конкуренция\11-13 лет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3643338" cy="25045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3786190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Корепанова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Александра, 12 лет,  «Строитель всегда в цене», гуашь,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Грязовецкий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6083" name="Picture 3" descr="F:\ФАС конкурс\Конкурс рисунков Конкуренция\11-13 лет\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857364"/>
            <a:ext cx="4286280" cy="29115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4876" y="4929198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Петрова Анастасия, 12 лет, гуашь, Вожега 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ФАС конкурс\Конкурс рисунков Конкуренция\7-10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108325" cy="1987550"/>
          </a:xfrm>
          <a:prstGeom prst="rect">
            <a:avLst/>
          </a:prstGeom>
          <a:noFill/>
        </p:spPr>
      </p:pic>
      <p:pic>
        <p:nvPicPr>
          <p:cNvPr id="47107" name="Picture 3" descr="F:\ФАС конкурс\Конкурс рисунков Конкуренция\7-10\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357430"/>
            <a:ext cx="3108325" cy="2130425"/>
          </a:xfrm>
          <a:prstGeom prst="rect">
            <a:avLst/>
          </a:prstGeom>
          <a:noFill/>
        </p:spPr>
      </p:pic>
      <p:pic>
        <p:nvPicPr>
          <p:cNvPr id="47108" name="Picture 4" descr="F:\ФАС конкурс\Конкурс рисунков Конкуренция\7-10\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572008"/>
            <a:ext cx="2971800" cy="19621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86182" y="571480"/>
            <a:ext cx="478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Зверева Екатерина, 9 лет, «Конкуренция между магазинами», графика,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Сокольский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2928934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Муранова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Екатерина, 10 лет, гуашь, Междуреченский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0760" y="4857760"/>
            <a:ext cx="2928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Муранова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София,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10 лет, «Конкуренция в торговле», гуашь, Междуреченский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F:\ФАС конкурс\Конкурс рисунков Конкуренция\14-18 лет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02" y="357166"/>
            <a:ext cx="8221933" cy="57150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14364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Берсенева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Мария, 16 лет, «Фигуристки</a:t>
            </a:r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», графика, </a:t>
            </a:r>
          </a:p>
          <a:p>
            <a:pPr algn="ctr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Междуреченский район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F:\ФАС конкурс\Конкурс рисунков Конкуренция\7-10\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714776" cy="55060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857892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Орехова Вероника, 7 лет, графика, Вологда</a:t>
            </a:r>
          </a:p>
          <a:p>
            <a:endParaRPr lang="ru-RU" dirty="0"/>
          </a:p>
        </p:txBody>
      </p:sp>
      <p:pic>
        <p:nvPicPr>
          <p:cNvPr id="48131" name="Picture 3" descr="F:\ФАС конкурс\Конкурс рисунков Конкуренция\7-10\1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214422"/>
            <a:ext cx="4192334" cy="30003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0" y="4429132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Мозгунова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Виктория, 8 лет, графика, Вологда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ФАС конкурс\Конкурс рисунков Конкуренция\11-13 лет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176990" cy="27860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642918"/>
            <a:ext cx="435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Стуканцева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Дарья, 11 лет, «Для здоровья главное: комфорт и надежность», гуашь,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Грязовецкий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9155" name="Picture 3" descr="F:\ФАС конкурс\Конкурс рисунков Конкуренция\14-18 лет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357562"/>
            <a:ext cx="4664075" cy="32591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4714884"/>
            <a:ext cx="3714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Вересова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Дарина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, 15 лет,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«Я за качественную обувь», графика,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ФАС конкурс\Конкурс рисунков Конкуренция\14-18 лет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664075" cy="32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86380" y="928670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Тарусина Ксения, 17 лет, гуашь, Череповец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0179" name="Picture 3" descr="F:\ФАС конкурс\Конкурс рисунков Конкуренция\7-10\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00438"/>
            <a:ext cx="4071966" cy="310679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8662" y="4643446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Мишуринская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Влада, 9 лет, графика, Тотьма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ФАС конкурс\Конкурс рисунков Конкуренция\7-10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598357" cy="30718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628" y="928670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Изыкина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Елизавета, 9 лет, «Не бойтесь определить лидера», гуашь, Междуреченский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1204" name="Picture 4" descr="F:\ФАС конкурс\Конкурс рисунков Конкуренция\11-13 лет\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4572032" cy="326440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628" y="4214818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Сергеева Оксана, 12 лет, «Конкурента определим, покупателя удивим», гуашь, Великоустюгский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ФАС конкурс\Конкурс рисунков Конкуренция\11-13 лет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3413742" cy="49292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5357826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Илюшкина Алина, 11 лет,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«Идя по головам…», гуашь, Череповецкий 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2227" name="Picture 3" descr="F:\ФАС конкурс\Конкурс рисунков Конкуренция\14-18 лет\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57166"/>
            <a:ext cx="3214710" cy="48869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86314" y="5429264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Чернавская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Алина, 15 лет, «Кто умнее, тот и сильнее»,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Грязовецкий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20" y="1071546"/>
            <a:ext cx="721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</a:rPr>
              <a:t>Торжественное подведение итогов Областного конкурса детского рисунка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</a:rPr>
              <a:t>«День конкуренции в России»</a:t>
            </a:r>
            <a:endParaRPr lang="ru-RU" sz="2800" b="1" dirty="0">
              <a:solidFill>
                <a:srgbClr val="7030A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itchFamily="18" charset="0"/>
              </a:rPr>
              <a:t>УФАС России по  Вологодской области</a:t>
            </a:r>
          </a:p>
          <a:p>
            <a:r>
              <a:rPr lang="ru-RU" sz="1400" dirty="0" smtClean="0">
                <a:latin typeface="Cambria" pitchFamily="18" charset="0"/>
              </a:rPr>
              <a:t>БУК ВО  «Вологодская областная юношеская библиотека имени В.Ф. Тендрякова»</a:t>
            </a:r>
          </a:p>
          <a:p>
            <a:r>
              <a:rPr lang="ru-RU" sz="1400" dirty="0" smtClean="0">
                <a:latin typeface="Cambria" pitchFamily="18" charset="0"/>
              </a:rPr>
              <a:t>БУК ВО «Областной научно-методический центр культуры»</a:t>
            </a:r>
            <a:endParaRPr lang="ru-RU" sz="1400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934670"/>
            <a:ext cx="4500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Партнеры конкурса:</a:t>
            </a:r>
          </a:p>
          <a:p>
            <a:r>
              <a:rPr lang="ru-RU" dirty="0" smtClean="0">
                <a:latin typeface="Georgia" pitchFamily="18" charset="0"/>
                <a:cs typeface="Arial" pitchFamily="34" charset="0"/>
              </a:rPr>
              <a:t>Магазин «Рукодельница»</a:t>
            </a:r>
          </a:p>
          <a:p>
            <a:r>
              <a:rPr lang="ru-RU" dirty="0" smtClean="0">
                <a:latin typeface="Georgia" pitchFamily="18" charset="0"/>
                <a:cs typeface="Arial" pitchFamily="34" charset="0"/>
              </a:rPr>
              <a:t>Художественный салон «Вернисаж»</a:t>
            </a:r>
          </a:p>
        </p:txBody>
      </p:sp>
      <p:pic>
        <p:nvPicPr>
          <p:cNvPr id="1028" name="Picture 4" descr="2nd Lamecraft/Multicraft User Contest news - Indie 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571745"/>
            <a:ext cx="5143535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ФАС конкурс\Конкурс рисунков Конкуренция\14-18 лет\2.jpg"/>
          <p:cNvPicPr>
            <a:picLocks noChangeAspect="1" noChangeArrowheads="1"/>
          </p:cNvPicPr>
          <p:nvPr/>
        </p:nvPicPr>
        <p:blipFill>
          <a:blip r:embed="rId2" cstate="print"/>
          <a:srcRect b="7632"/>
          <a:stretch>
            <a:fillRect/>
          </a:stretch>
        </p:blipFill>
        <p:spPr bwMode="auto">
          <a:xfrm>
            <a:off x="357158" y="285728"/>
            <a:ext cx="8501122" cy="56436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6072206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Иванов Виталий, 14 лет, «К одной цели разными путями», гуашь, Кириллов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857984" y="21429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СПЕЦПРИЗ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1472" y="6072206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Мурина Анна, 14 лет, акварель, Вожега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3250" name="Picture 2" descr="F:\ФАС конкурс\Конкурс рисунков Конкуренция\14-18 лет\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01122" cy="5770168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6857984" y="21429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СПЕЦПРИЗ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1472" y="6072206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Бобрикова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Олеся, 9 лет, «Ура! Победа!», графика,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4274" name="Picture 2" descr="F:\ФАС конкурс\Конкурс рисунков Конкуренция\7-10\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8072494" cy="5714237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285720" y="21429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СПЕЦПРИЗ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F:\ФАС конкурс\Конкурс рисунков Конкуренция\11-13 лет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285728"/>
            <a:ext cx="8293021" cy="53578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857892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Романовская Анастасия, 13 лет, «Петухи распетушились …», акварель,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857984" y="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СПЕЦПРИЗ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F:\ФАС конкурс\Конкурс рисунков Конкуренция\11-13 лет\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7"/>
            <a:ext cx="8215370" cy="54825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007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Попова Светлана. 12 лет, «Стремление к победе», гуашь, Шексна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ФАС конкурс\Конкурс рисунков Конкуренция\7-10\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8213569" cy="56436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6000768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Бачалдина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Лада, 9 лет, графика, Тотьма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85720" y="21429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3 место</a:t>
            </a:r>
            <a:endParaRPr lang="ru-RU" sz="32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ФАС конкурс\Конкурс рисунков Конкуренция\11-13 лет\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85728"/>
            <a:ext cx="7604110" cy="54292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585789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Сергеева Оксана, 12 лет, «Конкурента определим, покупателя удивим», гуашь, Великоустюгский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85720" y="21429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3 место</a:t>
            </a:r>
            <a:endParaRPr lang="ru-RU" sz="32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F:\ФАС конкурс\Конкурс рисунков Конкуренция\14-18 лет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286280" cy="6401628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6072198" y="285728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3 место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28" y="2928934"/>
            <a:ext cx="3286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Гурьянова Мария,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15 лет,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«Победа –лучшим!», гуашь, Междуреченский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F:\ФАС конкурс\Конкурс рисунков Конкуренция\7-10\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214290"/>
            <a:ext cx="7898407" cy="52149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14612" y="5572140"/>
            <a:ext cx="542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Муранова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София,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10 лет, «Конкуренция в торговле», гуашь, Междуреченский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0" y="557214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2 место</a:t>
            </a:r>
            <a:endParaRPr lang="ru-RU" sz="32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ФАС конкурс\Конкурс рисунков Конкуренция\11-13 лет\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308" y="214290"/>
            <a:ext cx="8042683" cy="5572164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0" y="557214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2 место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4612" y="5715016"/>
            <a:ext cx="542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Голубев Никита,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11 лет, «Вне конкуренции»,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гуашь, Вологда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ФАС конкурс\Конкурс рисунков Конкуренция\14-18 лет\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644" y="214289"/>
            <a:ext cx="7860446" cy="5572165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0" y="557214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2 место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4612" y="5715016"/>
            <a:ext cx="542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Сабурова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Карина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, 14 лет,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«Урок в лесной школе»,гуашь, п.Кузино, Великоустюгский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ФАС конкурс\Конкурс рисунков Конкуренция\7-10\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8072494" cy="557809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0" y="557214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1 место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8860" y="5715016"/>
            <a:ext cx="635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Василенко Виктория, 10 лет, «Школам нужны молодые специалисты», гуашь,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Грязовецкий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ФАС конкурс\Конкурс рисунков Конкуренция\11-13 лет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14290"/>
            <a:ext cx="7715304" cy="5418052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214282" y="557214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1 место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5857892"/>
            <a:ext cx="63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Мальцева Юлия, 12 лет, «Мишки», гуашь, Междуреченский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ФАС конкурс\Конкурс рисунков Конкуренция\14-18 лет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85728"/>
            <a:ext cx="7500990" cy="5625743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-214346" y="5786454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1 место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6050" y="6072206"/>
            <a:ext cx="5214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Локтева Полина, 16 лет, «Вологодский продукт. Ярмарка», гуашь,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ФАС конкурс\Конкурс рисунков Конкуренция\14-18 лет\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8215370" cy="5554758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0" y="5786454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Гран-при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5715016"/>
            <a:ext cx="6715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Шешина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Софья, 14 лет, «Читать не вредно, вредно не читать! А вот электронный или бумажный носитель Тебе решать!», акварель,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F:\ФАС конкурс\Конкурс рисунков Конкуренция\11-13 лет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286808" cy="58300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1508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Решетова Юлиана, 13 лет, «Нам нет конкурентов!», гуашь, Междуреченский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F:\ФАС конкурс\Конкурс рисунков Конкуренция\7-10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7858180" cy="5470226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285720" y="21429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Приз зрительских симпатий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5929330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Масловец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Милена,7 лет, «Кто громче?», гуашь,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Харовск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ФАС конкурс\Конкурс рисунков Конкуренция\11-13 лет\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85728"/>
            <a:ext cx="7604110" cy="54292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5857892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Сергеева Оксана, 12 лет, «Конкурента определим, покупателя удивим», гуашь, Великоустюгский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85720" y="21429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Приз зрительских симпатий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14612" y="6072206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Медведева Анна, 17 лет, графика, Череповец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7346" name="Picture 2" descr="F:\ФАС конкурс\Конкурс рисунков Конкуренция\14-18 лет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52"/>
            <a:ext cx="8143932" cy="5762845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214282" y="5572140"/>
            <a:ext cx="2286016" cy="10715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Приз зрительских симпатий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20" y="1071546"/>
            <a:ext cx="721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</a:rPr>
              <a:t>Торжественное подведение итогов Областного конкурса детского рисунка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</a:rPr>
              <a:t>«День конкуренции в России»</a:t>
            </a:r>
            <a:endParaRPr lang="ru-RU" sz="2800" b="1" dirty="0">
              <a:solidFill>
                <a:srgbClr val="7030A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itchFamily="18" charset="0"/>
              </a:rPr>
              <a:t>УФАС России по  Вологодской области</a:t>
            </a:r>
          </a:p>
          <a:p>
            <a:r>
              <a:rPr lang="ru-RU" sz="1400" dirty="0" smtClean="0">
                <a:latin typeface="Cambria" pitchFamily="18" charset="0"/>
              </a:rPr>
              <a:t>БУК ВО  «Вологодская областная юношеская библиотека имени В.Ф. Тендрякова»</a:t>
            </a:r>
          </a:p>
          <a:p>
            <a:r>
              <a:rPr lang="ru-RU" sz="1400" dirty="0" smtClean="0">
                <a:latin typeface="Cambria" pitchFamily="18" charset="0"/>
              </a:rPr>
              <a:t>БУК ВО «Областной научно-методический центр культуры»</a:t>
            </a:r>
            <a:endParaRPr lang="ru-RU" sz="1400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934670"/>
            <a:ext cx="4500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Партнеры конкурса:</a:t>
            </a:r>
          </a:p>
          <a:p>
            <a:r>
              <a:rPr lang="ru-RU" dirty="0" smtClean="0">
                <a:latin typeface="Georgia" pitchFamily="18" charset="0"/>
                <a:cs typeface="Arial" pitchFamily="34" charset="0"/>
              </a:rPr>
              <a:t>Магазин «Рукодельница»</a:t>
            </a:r>
          </a:p>
          <a:p>
            <a:r>
              <a:rPr lang="ru-RU" dirty="0" smtClean="0">
                <a:latin typeface="Georgia" pitchFamily="18" charset="0"/>
                <a:cs typeface="Arial" pitchFamily="34" charset="0"/>
              </a:rPr>
              <a:t>Художественный салон «Вернисаж»</a:t>
            </a:r>
          </a:p>
        </p:txBody>
      </p:sp>
      <p:pic>
        <p:nvPicPr>
          <p:cNvPr id="1028" name="Picture 4" descr="2nd Lamecraft/Multicraft User Contest news - Indie 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571745"/>
            <a:ext cx="5143535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F:\ФАС конкурс\Конкурс рисунков Конкуренция\7-10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5364260" cy="37862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143380"/>
            <a:ext cx="564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Сотников Кирилл, 10 лет, графика, Великий Устюг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2771" name="Picture 3" descr="F:\ФАС конкурс\Конкурс рисунков Конкуренция\7-10\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214554"/>
            <a:ext cx="5572164" cy="37826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00364" y="6000768"/>
            <a:ext cx="564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Северова Лада, 8 лет, «Мы первые!», акварель,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ФАС конкурс\Конкурс рисунков Конкуренция\7-10\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582933" cy="3857652"/>
          </a:xfrm>
          <a:prstGeom prst="rect">
            <a:avLst/>
          </a:prstGeom>
          <a:noFill/>
        </p:spPr>
      </p:pic>
      <p:pic>
        <p:nvPicPr>
          <p:cNvPr id="33795" name="Picture 3" descr="F:\ФАС конкурс\Конкурс рисунков Конкуренция\7-10\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500438"/>
            <a:ext cx="3601947" cy="2571768"/>
          </a:xfrm>
          <a:prstGeom prst="rect">
            <a:avLst/>
          </a:prstGeom>
          <a:noFill/>
        </p:spPr>
      </p:pic>
      <p:pic>
        <p:nvPicPr>
          <p:cNvPr id="33796" name="Picture 4" descr="F:\ФАС конкурс\Конкурс рисунков Конкуренция\7-10\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28604"/>
            <a:ext cx="4071966" cy="28824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4143380"/>
            <a:ext cx="2857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Малыгин Дмитрий,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9 лет, «Конкуренция в беге», графика, Междуреченский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0232" y="6072206"/>
            <a:ext cx="564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Дубиковская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Люба, 9 лет, графика,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6578" y="3357562"/>
            <a:ext cx="2143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/>
              <a:t>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Бобрикова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Олеся, 9 лет, «Ура! Победа!», графика, Вологда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ФАС конкурс\Конкурс рисунков Конкуренция\7-10\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071810"/>
            <a:ext cx="4052859" cy="2786082"/>
          </a:xfrm>
          <a:prstGeom prst="rect">
            <a:avLst/>
          </a:prstGeom>
          <a:noFill/>
        </p:spPr>
      </p:pic>
      <p:pic>
        <p:nvPicPr>
          <p:cNvPr id="34819" name="Picture 3" descr="F:\ФАС конкурс\Конкурс рисунков Конкуренция\7-10\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67716" cy="2857496"/>
          </a:xfrm>
          <a:prstGeom prst="rect">
            <a:avLst/>
          </a:prstGeom>
          <a:noFill/>
        </p:spPr>
      </p:pic>
      <p:pic>
        <p:nvPicPr>
          <p:cNvPr id="34820" name="Picture 4" descr="F:\ФАС конкурс\Конкурс рисунков Конкуренция\7-10\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8511" y="0"/>
            <a:ext cx="4235489" cy="29289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071810"/>
            <a:ext cx="2857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Жбанов Юрий,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10 лет. Графика, Междуреченский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6578" y="3000372"/>
            <a:ext cx="23574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Попович Александр,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10 лет, «Конкуренция в борьбе», Междуреченский район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8794" y="5857892"/>
            <a:ext cx="564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Некрасов Илья, 7 лет, акварель, Сокол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ФАС конкурс\Конкурс рисунков Конкуренция\7-10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3511908" cy="2500306"/>
          </a:xfrm>
          <a:prstGeom prst="rect">
            <a:avLst/>
          </a:prstGeom>
          <a:noFill/>
        </p:spPr>
      </p:pic>
      <p:pic>
        <p:nvPicPr>
          <p:cNvPr id="35843" name="Picture 3" descr="F:\ФАС конкурс\Конкурс рисунков Конкуренция\7-10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0"/>
            <a:ext cx="3441189" cy="2428868"/>
          </a:xfrm>
          <a:prstGeom prst="rect">
            <a:avLst/>
          </a:prstGeom>
          <a:noFill/>
        </p:spPr>
      </p:pic>
      <p:pic>
        <p:nvPicPr>
          <p:cNvPr id="35844" name="Picture 4" descr="F:\ФАС конкурс\Конкурс рисунков Конкуренция\7-10\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500570"/>
            <a:ext cx="3386535" cy="2357430"/>
          </a:xfrm>
          <a:prstGeom prst="rect">
            <a:avLst/>
          </a:prstGeom>
          <a:noFill/>
        </p:spPr>
      </p:pic>
      <p:pic>
        <p:nvPicPr>
          <p:cNvPr id="35845" name="Picture 5" descr="F:\ФАС конкурс\Конкурс рисунков Конкуренция\7-10\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500546"/>
            <a:ext cx="3734543" cy="23574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2571744"/>
            <a:ext cx="42862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Харчева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Олеся, 10 лет, «Давайте жить дружно», графика, Белозерск</a:t>
            </a:r>
          </a:p>
          <a:p>
            <a:endParaRPr lang="ru-RU" sz="32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Масловец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Милена,7 лет, «Кто громче?», гуашь,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Харовск</a:t>
            </a:r>
            <a:endParaRPr lang="ru-RU" b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380" y="2571744"/>
            <a:ext cx="38576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Сотников Кирилл, 10 лет, графика, Великий Устюг</a:t>
            </a:r>
          </a:p>
          <a:p>
            <a:endParaRPr lang="ru-RU" sz="32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Некипелова Юля, 10 лет, графика, Вологодский р-н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ФАС конкурс\Конкурс рисунков Конкуренция\7-10\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3864756" cy="2571744"/>
          </a:xfrm>
          <a:prstGeom prst="rect">
            <a:avLst/>
          </a:prstGeom>
          <a:noFill/>
        </p:spPr>
      </p:pic>
      <p:pic>
        <p:nvPicPr>
          <p:cNvPr id="36867" name="Picture 3" descr="F:\ФАС конкурс\Конкурс рисунков Конкуренция\7-10\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3714776" cy="54203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4357694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Кирилова Виктория, 8 лет, акварель, Вожега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4876" y="5786454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Колычева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Елизавета, 7 лет, графика, Вожега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1056</Words>
  <Application>Microsoft Office PowerPoint</Application>
  <PresentationFormat>Экран (4:3)</PresentationFormat>
  <Paragraphs>120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Company>voub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Читатель</dc:creator>
  <cp:lastModifiedBy>Балаева</cp:lastModifiedBy>
  <cp:revision>58</cp:revision>
  <dcterms:created xsi:type="dcterms:W3CDTF">2014-12-03T09:31:41Z</dcterms:created>
  <dcterms:modified xsi:type="dcterms:W3CDTF">2014-12-08T06:31:25Z</dcterms:modified>
</cp:coreProperties>
</file>